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294" r:id="rId25"/>
    <p:sldId id="283" r:id="rId26"/>
    <p:sldId id="282" r:id="rId27"/>
    <p:sldId id="291" r:id="rId28"/>
    <p:sldId id="277" r:id="rId29"/>
    <p:sldId id="279" r:id="rId30"/>
    <p:sldId id="280" r:id="rId31"/>
    <p:sldId id="287" r:id="rId32"/>
    <p:sldId id="288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FF7260"/>
    <a:srgbClr val="9C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16.12.2017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 err="1"/>
              <a:t>Fatugue</a:t>
            </a:r>
            <a:endParaRPr lang="de-AT" dirty="0"/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27" y="1507390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36576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4769724" y="4141470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6034643" y="4141470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3" y="1505700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072" y="3656495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3924300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4769724" y="4299584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36575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34643" y="4914900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181600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4769724" y="4914899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9" y="1504011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4769726" y="1507390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4769723" y="4912359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4769725" y="5327491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7376549" y="4912359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4769725" y="5792310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7376549" y="5544661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4769723" y="5544661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6279DB7-0FDC-4A25-A768-0AF633A7F7D2}"/>
              </a:ext>
            </a:extLst>
          </p:cNvPr>
          <p:cNvPicPr>
            <a:picLocks noGrp="1" noChangeAspect="1"/>
          </p:cNvPicPr>
          <p:nvPr>
            <p:ph idx="4294967295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1D6E9216-6DCE-4149-B145-CC46E4F56789}"/>
              </a:ext>
            </a:extLst>
          </p:cNvPr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7260"/>
                </a:solidFill>
                <a:latin typeface="Ale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de-AT" dirty="0"/>
              <a:t>Android App #5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C0D8353-A647-41B4-956C-8D8E8D21064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52525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52525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52525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Implementation </a:t>
            </a:r>
            <a:r>
              <a:rPr lang="de-AT" dirty="0" err="1"/>
              <a:t>of</a:t>
            </a:r>
            <a:r>
              <a:rPr lang="de-AT" dirty="0"/>
              <a:t> UI</a:t>
            </a:r>
          </a:p>
          <a:p>
            <a:r>
              <a:rPr lang="de-AT" dirty="0"/>
              <a:t>Second Implementation </a:t>
            </a:r>
            <a:r>
              <a:rPr lang="de-AT" dirty="0" err="1"/>
              <a:t>of</a:t>
            </a:r>
            <a:r>
              <a:rPr lang="de-AT" dirty="0"/>
              <a:t> UI</a:t>
            </a:r>
          </a:p>
          <a:p>
            <a:endParaRPr lang="de-AT" dirty="0"/>
          </a:p>
          <a:p>
            <a:endParaRPr lang="de-AT" dirty="0"/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3121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#6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r>
              <a:rPr lang="de-AT" dirty="0"/>
              <a:t>Factory Pattern</a:t>
            </a:r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</a:t>
            </a:r>
            <a:r>
              <a:rPr lang="de-AT" dirty="0" err="1"/>
              <a:t>sensors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code</a:t>
            </a:r>
            <a:r>
              <a:rPr lang="de-AT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Check all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permissions</a:t>
            </a:r>
            <a:r>
              <a:rPr lang="de-AT" dirty="0"/>
              <a:t>!</a:t>
            </a:r>
          </a:p>
          <a:p>
            <a:r>
              <a:rPr lang="de-AT" dirty="0" err="1"/>
              <a:t>Kotlin</a:t>
            </a:r>
            <a:r>
              <a:rPr lang="de-AT"/>
              <a:t>?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08266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 </a:t>
            </a:r>
            <a:r>
              <a:rPr lang="de-AT" sz="2800" dirty="0"/>
              <a:t>Energy </a:t>
            </a:r>
            <a:r>
              <a:rPr lang="de-AT" sz="2800" dirty="0" err="1"/>
              <a:t>Expenditure</a:t>
            </a:r>
            <a:endParaRPr lang="de-AT" dirty="0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3" y="1690692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 </a:t>
            </a:r>
            <a:r>
              <a:rPr lang="de-AT" sz="2800" dirty="0"/>
              <a:t>Heart Rate</a:t>
            </a:r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5" y="1690692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 </a:t>
            </a:r>
            <a:r>
              <a:rPr lang="de-AT" sz="2800" dirty="0" err="1"/>
              <a:t>Step</a:t>
            </a:r>
            <a:r>
              <a:rPr lang="de-AT" sz="2800" dirty="0"/>
              <a:t> Count, </a:t>
            </a:r>
            <a:r>
              <a:rPr lang="de-AT" sz="2800" dirty="0" err="1"/>
              <a:t>Map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91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039" y="2876204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date/</a:t>
            </a:r>
            <a:r>
              <a:rPr lang="de-AT" dirty="0" err="1"/>
              <a:t>dime</a:t>
            </a:r>
            <a:r>
              <a:rPr lang="de-AT" dirty="0"/>
              <a:t>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46" y="1709855"/>
            <a:ext cx="7063069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That</a:t>
            </a:r>
            <a:r>
              <a:rPr lang="de-AT" dirty="0" err="1"/>
              <a:t>‘</a:t>
            </a:r>
            <a:r>
              <a:rPr lang="de-AT" dirty="0" err="1">
                <a:latin typeface="Aleo" panose="020F0502020204030203" pitchFamily="34" charset="0"/>
              </a:rPr>
              <a:t>s</a:t>
            </a:r>
            <a:r>
              <a:rPr lang="de-AT" dirty="0">
                <a:latin typeface="Aleo" panose="020F0502020204030203" pitchFamily="34" charset="0"/>
              </a:rPr>
              <a:t> all </a:t>
            </a:r>
            <a:r>
              <a:rPr lang="de-AT" dirty="0" err="1">
                <a:latin typeface="Aleo" panose="020F0502020204030203" pitchFamily="34" charset="0"/>
              </a:rPr>
              <a:t>for</a:t>
            </a:r>
            <a:r>
              <a:rPr lang="de-AT" dirty="0">
                <a:latin typeface="Aleo" panose="020F0502020204030203" pitchFamily="34" charset="0"/>
              </a:rPr>
              <a:t> </a:t>
            </a:r>
            <a:r>
              <a:rPr lang="de-AT" dirty="0" err="1">
                <a:latin typeface="Aleo" panose="020F0502020204030203" pitchFamily="34" charset="0"/>
              </a:rPr>
              <a:t>now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4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317</Words>
  <Application>Microsoft Office PowerPoint</Application>
  <PresentationFormat>Breitbild</PresentationFormat>
  <Paragraphs>120</Paragraphs>
  <Slides>32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8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PowerPoint-Präsentation</vt:lpstr>
      <vt:lpstr>Android App #6</vt:lpstr>
      <vt:lpstr>And in the code…</vt:lpstr>
      <vt:lpstr>And in the code…</vt:lpstr>
      <vt:lpstr>Website #1 Energy Expenditure</vt:lpstr>
      <vt:lpstr>Website #2 Heart Rate</vt:lpstr>
      <vt:lpstr>Website #3 Step Count, Map</vt:lpstr>
      <vt:lpstr>Website #4</vt:lpstr>
      <vt:lpstr>That‘s all for now!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stefan</cp:lastModifiedBy>
  <cp:revision>112</cp:revision>
  <dcterms:created xsi:type="dcterms:W3CDTF">2017-11-16T19:56:11Z</dcterms:created>
  <dcterms:modified xsi:type="dcterms:W3CDTF">2017-12-16T07:08:26Z</dcterms:modified>
</cp:coreProperties>
</file>

<file path=docProps/thumbnail.jpeg>
</file>